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9" r:id="rId3"/>
    <p:sldId id="270" r:id="rId4"/>
    <p:sldId id="271"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85" d="100"/>
          <a:sy n="85" d="100"/>
        </p:scale>
        <p:origin x="499"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88540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9821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8028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9853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18338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3145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79267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4569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59733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7718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05438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0507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8894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2160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96361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ED1C14C-A143-42F5-B247-D0E800131009}" type="datetimeFigureOut">
              <a:rPr lang="en-US" smtClean="0"/>
              <a:t>1/5/2022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53807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47644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ED1C14C-A143-42F5-B247-D0E800131009}" type="datetimeFigureOut">
              <a:rPr lang="en-US" smtClean="0"/>
              <a:t>1/5/2022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24475275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44ABA6D4-533B-4F56-9685-2EAA444E2B74}"/>
              </a:ext>
            </a:extLst>
          </p:cNvPr>
          <p:cNvSpPr>
            <a:spLocks noGrp="1"/>
          </p:cNvSpPr>
          <p:nvPr>
            <p:ph type="ctrTitle"/>
          </p:nvPr>
        </p:nvSpPr>
        <p:spPr/>
        <p:txBody>
          <a:bodyPr/>
          <a:lstStyle/>
          <a:p>
            <a:endParaRPr dirty="0"/>
          </a:p>
        </p:txBody>
      </p:sp>
      <p:sp>
        <p:nvSpPr>
          <p:cNvPr id="3" name="slide1">
            <a:extLst>
              <a:ext uri="{FF2B5EF4-FFF2-40B4-BE49-F238E27FC236}">
                <a16:creationId xmlns:a16="http://schemas.microsoft.com/office/drawing/2014/main" id="{7E630363-CE3A-463A-B21F-0D66935541C2}"/>
              </a:ext>
            </a:extLst>
          </p:cNvPr>
          <p:cNvSpPr>
            <a:spLocks noGrp="1"/>
          </p:cNvSpPr>
          <p:nvPr>
            <p:ph type="subTitle" idx="1"/>
          </p:nvPr>
        </p:nvSpPr>
        <p:spPr/>
        <p:txBody>
          <a:bodyPr/>
          <a:lstStyle/>
          <a:p>
            <a:endParaRPr dirty="0"/>
          </a:p>
        </p:txBody>
      </p:sp>
      <p:pic>
        <p:nvPicPr>
          <p:cNvPr id="5" name="Picture 4">
            <a:extLst>
              <a:ext uri="{FF2B5EF4-FFF2-40B4-BE49-F238E27FC236}">
                <a16:creationId xmlns:a16="http://schemas.microsoft.com/office/drawing/2014/main" id="{B30EEB87-E7FF-485C-AED2-3CC8C6CB7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Purple Cap">
            <a:extLst>
              <a:ext uri="{FF2B5EF4-FFF2-40B4-BE49-F238E27FC236}">
                <a16:creationId xmlns:a16="http://schemas.microsoft.com/office/drawing/2014/main" id="{B1C9505F-2E56-4A94-B693-E243026AC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52387"/>
            <a:ext cx="11734800" cy="675322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Batsman With Most 4 and 6">
            <a:extLst>
              <a:ext uri="{FF2B5EF4-FFF2-40B4-BE49-F238E27FC236}">
                <a16:creationId xmlns:a16="http://schemas.microsoft.com/office/drawing/2014/main" id="{A3B084B5-30A6-4558-B8B1-56EC37935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801" y="0"/>
            <a:ext cx="10380397"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Season-Wise Team">
            <a:extLst>
              <a:ext uri="{FF2B5EF4-FFF2-40B4-BE49-F238E27FC236}">
                <a16:creationId xmlns:a16="http://schemas.microsoft.com/office/drawing/2014/main" id="{C289A25A-5C22-4780-B9BE-2043BDD59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66" y="0"/>
            <a:ext cx="10512468"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Win Percentage">
            <a:extLst>
              <a:ext uri="{FF2B5EF4-FFF2-40B4-BE49-F238E27FC236}">
                <a16:creationId xmlns:a16="http://schemas.microsoft.com/office/drawing/2014/main" id="{DB48E16D-CD4B-434A-A10D-907909B46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229" y="0"/>
            <a:ext cx="674954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Match Statistics">
            <a:extLst>
              <a:ext uri="{FF2B5EF4-FFF2-40B4-BE49-F238E27FC236}">
                <a16:creationId xmlns:a16="http://schemas.microsoft.com/office/drawing/2014/main" id="{E9816482-4A60-49EC-9B92-4601DC4EA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656"/>
            <a:ext cx="12192000" cy="5968687"/>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descr="Player Statistics">
            <a:extLst>
              <a:ext uri="{FF2B5EF4-FFF2-40B4-BE49-F238E27FC236}">
                <a16:creationId xmlns:a16="http://schemas.microsoft.com/office/drawing/2014/main" id="{DF4C353D-AC76-4398-A0CD-A1714B7E8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224"/>
            <a:ext cx="12192000" cy="6261552"/>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lide13" descr="Teams Statistics">
            <a:extLst>
              <a:ext uri="{FF2B5EF4-FFF2-40B4-BE49-F238E27FC236}">
                <a16:creationId xmlns:a16="http://schemas.microsoft.com/office/drawing/2014/main" id="{051C8571-6F32-421A-AAC5-DF01C35CB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224"/>
            <a:ext cx="12192000" cy="6261552"/>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CA0065-3B8B-4A4A-857B-11352492F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8" cy="6858000"/>
          </a:xfrm>
        </p:spPr>
      </p:pic>
      <p:sp>
        <p:nvSpPr>
          <p:cNvPr id="6" name="Rectangle 5">
            <a:extLst>
              <a:ext uri="{FF2B5EF4-FFF2-40B4-BE49-F238E27FC236}">
                <a16:creationId xmlns:a16="http://schemas.microsoft.com/office/drawing/2014/main" id="{15C6CF73-51A6-47B4-B8CB-00E88A92861A}"/>
              </a:ext>
            </a:extLst>
          </p:cNvPr>
          <p:cNvSpPr/>
          <p:nvPr/>
        </p:nvSpPr>
        <p:spPr>
          <a:xfrm>
            <a:off x="0" y="2967335"/>
            <a:ext cx="12191999" cy="6340197"/>
          </a:xfrm>
          <a:prstGeom prst="rect">
            <a:avLst/>
          </a:prstGeom>
          <a:noFill/>
        </p:spPr>
        <p:txBody>
          <a:bodyPr wrap="square" lIns="91440" tIns="45720" rIns="91440" bIns="45720">
            <a:spAutoFit/>
          </a:bodyPr>
          <a:lstStyle/>
          <a:p>
            <a:pPr algn="r"/>
            <a:r>
              <a:rPr lang="en-US" sz="5400" b="1" cap="none" spc="0" dirty="0">
                <a:ln w="0"/>
                <a:effectLst>
                  <a:outerShdw blurRad="38100" dist="19050" dir="2700000" algn="tl" rotWithShape="0">
                    <a:schemeClr val="dk1">
                      <a:alpha val="40000"/>
                    </a:schemeClr>
                  </a:outerShdw>
                </a:effectLst>
                <a:latin typeface="Impact" panose="020B0806030902050204" pitchFamily="34" charset="0"/>
              </a:rPr>
              <a:t>DATA VISUALISATION</a:t>
            </a:r>
          </a:p>
          <a:p>
            <a:pPr algn="r"/>
            <a:endParaRPr lang="en-US" sz="5400" b="1" dirty="0">
              <a:ln w="0"/>
              <a:effectLst>
                <a:outerShdw blurRad="38100" dist="19050" dir="2700000" algn="tl" rotWithShape="0">
                  <a:schemeClr val="dk1">
                    <a:alpha val="40000"/>
                  </a:schemeClr>
                </a:outerShdw>
              </a:effectLst>
              <a:latin typeface="Impact" panose="020B0806030902050204" pitchFamily="34" charset="0"/>
            </a:endParaRPr>
          </a:p>
          <a:p>
            <a:pPr algn="r"/>
            <a:endParaRPr lang="en-US" sz="5400" b="1" cap="none" spc="0" dirty="0">
              <a:ln w="0"/>
              <a:effectLst>
                <a:outerShdw blurRad="38100" dist="19050" dir="2700000" algn="tl" rotWithShape="0">
                  <a:schemeClr val="dk1">
                    <a:alpha val="40000"/>
                  </a:schemeClr>
                </a:outerShdw>
              </a:effectLst>
              <a:latin typeface="Impact" panose="020B0806030902050204" pitchFamily="34" charset="0"/>
            </a:endParaRPr>
          </a:p>
          <a:p>
            <a:pPr algn="r"/>
            <a:endParaRPr lang="en-US" sz="5400" b="1" dirty="0">
              <a:ln w="0"/>
              <a:effectLst>
                <a:outerShdw blurRad="38100" dist="19050" dir="2700000" algn="tl" rotWithShape="0">
                  <a:schemeClr val="dk1">
                    <a:alpha val="40000"/>
                  </a:schemeClr>
                </a:outerShdw>
              </a:effectLst>
              <a:latin typeface="Impact" panose="020B0806030902050204" pitchFamily="34" charset="0"/>
            </a:endParaRPr>
          </a:p>
          <a:p>
            <a:pPr algn="r"/>
            <a:r>
              <a:rPr lang="en-US" sz="2800" b="1" dirty="0">
                <a:ln w="0"/>
                <a:effectLst>
                  <a:outerShdw blurRad="38100" dist="19050" dir="2700000" algn="tl" rotWithShape="0">
                    <a:schemeClr val="dk1">
                      <a:alpha val="40000"/>
                    </a:schemeClr>
                  </a:outerShdw>
                </a:effectLst>
                <a:latin typeface="Book Antiqua" panose="02040602050305030304" pitchFamily="18" charset="0"/>
              </a:rPr>
              <a:t>MADE BY:- K.G.SAMPRIT</a:t>
            </a:r>
            <a:endParaRPr lang="en-US" sz="2800" b="1" cap="none" spc="0" dirty="0">
              <a:ln w="0"/>
              <a:effectLst>
                <a:outerShdw blurRad="38100" dist="19050" dir="2700000" algn="tl" rotWithShape="0">
                  <a:schemeClr val="dk1">
                    <a:alpha val="40000"/>
                  </a:schemeClr>
                </a:outerShdw>
              </a:effectLst>
              <a:latin typeface="Book Antiqua" panose="02040602050305030304" pitchFamily="18" charset="0"/>
            </a:endParaRPr>
          </a:p>
          <a:p>
            <a:pPr algn="ctr"/>
            <a:endParaRPr lang="en-US" sz="5400" dirty="0">
              <a:ln w="0"/>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638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8026-CBA5-4892-89EE-451366848E9E}"/>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D010F6A-E2D0-489F-84B9-8BBA7140AFAD}"/>
              </a:ext>
            </a:extLst>
          </p:cNvPr>
          <p:cNvSpPr>
            <a:spLocks noGrp="1"/>
          </p:cNvSpPr>
          <p:nvPr>
            <p:ph idx="1"/>
          </p:nvPr>
        </p:nvSpPr>
        <p:spPr/>
        <p:txBody>
          <a:bodyPr/>
          <a:lstStyle/>
          <a:p>
            <a:r>
              <a:rPr lang="en-IN" sz="2800" dirty="0"/>
              <a:t>To create an interactive dashboard that highlights some of the important statistics of the IPL over the year 2008-2017.</a:t>
            </a:r>
          </a:p>
          <a:p>
            <a:endParaRPr lang="en-US" dirty="0"/>
          </a:p>
        </p:txBody>
      </p:sp>
    </p:spTree>
    <p:extLst>
      <p:ext uri="{BB962C8B-B14F-4D97-AF65-F5344CB8AC3E}">
        <p14:creationId xmlns:p14="http://schemas.microsoft.com/office/powerpoint/2010/main" val="271740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09D7-2D50-4D6F-AE4C-DC14503A64B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3486DCC-1BAC-4B4A-A740-BD2F4E531A41}"/>
              </a:ext>
            </a:extLst>
          </p:cNvPr>
          <p:cNvSpPr>
            <a:spLocks noGrp="1"/>
          </p:cNvSpPr>
          <p:nvPr>
            <p:ph idx="1"/>
          </p:nvPr>
        </p:nvSpPr>
        <p:spPr/>
        <p:txBody>
          <a:bodyPr/>
          <a:lstStyle/>
          <a:p>
            <a:r>
              <a:rPr lang="en-IN" sz="2000" dirty="0"/>
              <a:t>As a data Analyst at IFP, a nationally recognized news agency, the sports editor of the agency has approached to build an interactive Tableau Dashboard of IPL statistics over the years since its inception in order to create  an infographic for a newsletter that their team is working on.</a:t>
            </a:r>
          </a:p>
          <a:p>
            <a:endParaRPr lang="en-IN" sz="2000" dirty="0"/>
          </a:p>
          <a:p>
            <a:r>
              <a:rPr lang="en-IN" sz="2000" dirty="0"/>
              <a:t>For this newsletter, in some cases, they will use the visual representations you have created in Tableau directly for their infographic, and in a few other cases, they will use important statistics after trying out the different filters and customizations that you have provided for interactivity.</a:t>
            </a:r>
          </a:p>
          <a:p>
            <a:endParaRPr lang="en-US" dirty="0"/>
          </a:p>
        </p:txBody>
      </p:sp>
    </p:spTree>
    <p:extLst>
      <p:ext uri="{BB962C8B-B14F-4D97-AF65-F5344CB8AC3E}">
        <p14:creationId xmlns:p14="http://schemas.microsoft.com/office/powerpoint/2010/main" val="377311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ss vs Match Outcome">
            <a:extLst>
              <a:ext uri="{FF2B5EF4-FFF2-40B4-BE49-F238E27FC236}">
                <a16:creationId xmlns:a16="http://schemas.microsoft.com/office/drawing/2014/main" id="{A596964A-2DC4-4B7F-AE29-C47A9C1FB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677"/>
            <a:ext cx="12192000" cy="6384644"/>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Biggest Wins (Runs)">
            <a:extLst>
              <a:ext uri="{FF2B5EF4-FFF2-40B4-BE49-F238E27FC236}">
                <a16:creationId xmlns:a16="http://schemas.microsoft.com/office/drawing/2014/main" id="{ADF7FE21-4E43-4C40-8E97-16C85FD73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652"/>
            <a:ext cx="12192000" cy="576469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Biggest Wins(Wicket)">
            <a:extLst>
              <a:ext uri="{FF2B5EF4-FFF2-40B4-BE49-F238E27FC236}">
                <a16:creationId xmlns:a16="http://schemas.microsoft.com/office/drawing/2014/main" id="{7D9DE74B-406C-4EE2-81F7-79CA663B2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45"/>
            <a:ext cx="12192000" cy="682950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Highest Totals">
            <a:extLst>
              <a:ext uri="{FF2B5EF4-FFF2-40B4-BE49-F238E27FC236}">
                <a16:creationId xmlns:a16="http://schemas.microsoft.com/office/drawing/2014/main" id="{F7293118-55FD-4FD3-84F1-FC149CCB0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206" y="0"/>
            <a:ext cx="8239587"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Orange Cap">
            <a:extLst>
              <a:ext uri="{FF2B5EF4-FFF2-40B4-BE49-F238E27FC236}">
                <a16:creationId xmlns:a16="http://schemas.microsoft.com/office/drawing/2014/main" id="{A3910C4F-26F8-4788-8CC3-A24B5CAE2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36" y="0"/>
            <a:ext cx="10993927"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TotalTime>
  <Words>136</Words>
  <Application>Microsoft Office PowerPoint</Application>
  <PresentationFormat>Widescreen</PresentationFormat>
  <Paragraphs>12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 Antiqua</vt:lpstr>
      <vt:lpstr>Century Gothic</vt:lpstr>
      <vt:lpstr>Impact</vt:lpstr>
      <vt:lpstr>Wingdings 3</vt:lpstr>
      <vt:lpstr>Ion</vt:lpstr>
      <vt:lpstr>PowerPoint Presentation</vt:lpstr>
      <vt:lpstr>PowerPoint Presentation</vt:lpstr>
      <vt:lpstr>Objective</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Rakshit Kundyana</cp:lastModifiedBy>
  <cp:revision>3</cp:revision>
  <dcterms:created xsi:type="dcterms:W3CDTF">2022-01-05T15:48:51Z</dcterms:created>
  <dcterms:modified xsi:type="dcterms:W3CDTF">2022-01-05T17:50:22Z</dcterms:modified>
</cp:coreProperties>
</file>